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7" r:id="rId17"/>
    <p:sldId id="276" r:id="rId18"/>
    <p:sldId id="278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DD0AEE-0164-4F72-9A2A-D5F46B5F5F6E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BBF688-E0FF-4F46-BF55-135CB30D3ADF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26/04/2023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765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995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58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898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7450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0273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8032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9962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536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30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792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47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75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333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64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046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571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020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04/26/2023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37783"/>
              </p:ext>
            </p:extLst>
          </p:nvPr>
        </p:nvGraphicFramePr>
        <p:xfrm>
          <a:off x="5759772" y="3096393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7C2B0CE-6D9A-ACBD-15CF-547CD6BDA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647699"/>
            <a:ext cx="2823649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25029A1-0F85-D5E7-B850-7BD2BCF1F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6" y="658561"/>
            <a:ext cx="5650055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FPM/UI5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FPM /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Margot (ICTS KU Leuven)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Opleiding handelswetenschappen</a:t>
            </a:r>
          </a:p>
          <a:p>
            <a:pPr lvl="1"/>
            <a:r>
              <a:rPr lang="nl-BE" dirty="0"/>
              <a:t>1 jaar opleiding SAP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/>
              <a:t>Werkt met SAP producten</a:t>
            </a:r>
          </a:p>
          <a:p>
            <a:pPr lvl="1"/>
            <a:r>
              <a:rPr lang="nl-BE" dirty="0" err="1"/>
              <a:t>When</a:t>
            </a:r>
            <a:r>
              <a:rPr lang="nl-BE" dirty="0"/>
              <a:t> in </a:t>
            </a:r>
            <a:r>
              <a:rPr lang="nl-BE" dirty="0" err="1"/>
              <a:t>doubt</a:t>
            </a:r>
            <a:r>
              <a:rPr lang="nl-BE" dirty="0"/>
              <a:t>, google is </a:t>
            </a:r>
            <a:r>
              <a:rPr lang="nl-BE" dirty="0" err="1"/>
              <a:t>your</a:t>
            </a:r>
            <a:r>
              <a:rPr lang="nl-BE" dirty="0"/>
              <a:t> best </a:t>
            </a:r>
            <a:r>
              <a:rPr lang="nl-BE" dirty="0" err="1"/>
              <a:t>friend</a:t>
            </a:r>
            <a:endParaRPr lang="nl-BE" dirty="0"/>
          </a:p>
          <a:p>
            <a:pPr lvl="1"/>
            <a:r>
              <a:rPr lang="nl-BE" dirty="0"/>
              <a:t>Gaat naar beurzen SAP voor nieuwste software</a:t>
            </a:r>
          </a:p>
          <a:p>
            <a:r>
              <a:rPr lang="nl-BE" dirty="0"/>
              <a:t>Projecten alleen voor </a:t>
            </a:r>
            <a:r>
              <a:rPr lang="nl-BE" dirty="0" err="1"/>
              <a:t>KULeuven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2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van </a:t>
            </a:r>
            <a:r>
              <a:rPr lang="nl-BE" dirty="0" err="1"/>
              <a:t>Meervenne</a:t>
            </a:r>
            <a:r>
              <a:rPr lang="nl-BE" dirty="0"/>
              <a:t> (</a:t>
            </a:r>
            <a:r>
              <a:rPr lang="nl-BE" dirty="0" err="1"/>
              <a:t>Cegeka</a:t>
            </a:r>
            <a:r>
              <a:rPr lang="nl-BE" dirty="0"/>
              <a:t>)</a:t>
            </a:r>
          </a:p>
          <a:p>
            <a:r>
              <a:rPr lang="nl-BE" dirty="0" err="1"/>
              <a:t>Work</a:t>
            </a:r>
            <a:r>
              <a:rPr lang="nl-BE" dirty="0"/>
              <a:t> life </a:t>
            </a:r>
            <a:r>
              <a:rPr lang="nl-BE" dirty="0" err="1"/>
              <a:t>balance</a:t>
            </a:r>
            <a:endParaRPr lang="nl-BE" dirty="0"/>
          </a:p>
          <a:p>
            <a:pPr lvl="1"/>
            <a:r>
              <a:rPr lang="nl-BE" dirty="0"/>
              <a:t>2 dagen kantoor</a:t>
            </a:r>
          </a:p>
          <a:p>
            <a:pPr lvl="1"/>
            <a:r>
              <a:rPr lang="nl-BE" dirty="0"/>
              <a:t>3 dagen thuis</a:t>
            </a:r>
          </a:p>
          <a:p>
            <a:r>
              <a:rPr lang="nl-BE" dirty="0"/>
              <a:t>Project </a:t>
            </a:r>
            <a:r>
              <a:rPr lang="nl-BE" dirty="0" err="1"/>
              <a:t>Ventouris</a:t>
            </a:r>
            <a:r>
              <a:rPr lang="nl-BE" dirty="0"/>
              <a:t> (Applicatie)</a:t>
            </a:r>
          </a:p>
          <a:p>
            <a:pPr lvl="1"/>
            <a:r>
              <a:rPr lang="nl-BE" dirty="0"/>
              <a:t>Beheer zelfstandigen</a:t>
            </a:r>
          </a:p>
          <a:p>
            <a:pPr lvl="1"/>
            <a:r>
              <a:rPr lang="nl-BE" dirty="0"/>
              <a:t>Programmeren en onderhoud (</a:t>
            </a:r>
            <a:r>
              <a:rPr lang="nl-BE" dirty="0" err="1"/>
              <a:t>JavaSE</a:t>
            </a:r>
            <a:r>
              <a:rPr lang="nl-BE" dirty="0"/>
              <a:t>/Spring/ISF/</a:t>
            </a:r>
            <a:r>
              <a:rPr lang="nl-BE" dirty="0" err="1"/>
              <a:t>Angular</a:t>
            </a:r>
            <a:r>
              <a:rPr lang="nl-BE" dirty="0"/>
              <a:t>/…)</a:t>
            </a:r>
          </a:p>
          <a:p>
            <a:r>
              <a:rPr lang="nl-BE" dirty="0"/>
              <a:t>Dagelijks</a:t>
            </a:r>
          </a:p>
          <a:p>
            <a:pPr lvl="1"/>
            <a:r>
              <a:rPr lang="nl-BE" dirty="0"/>
              <a:t>SCRUM (@9u00)</a:t>
            </a:r>
          </a:p>
          <a:p>
            <a:pPr lvl="1"/>
            <a:r>
              <a:rPr lang="nl-BE" dirty="0"/>
              <a:t>Development / </a:t>
            </a:r>
            <a:r>
              <a:rPr lang="nl-BE" dirty="0" err="1"/>
              <a:t>Bugfixes</a:t>
            </a:r>
            <a:endParaRPr lang="nl-BE" dirty="0"/>
          </a:p>
          <a:p>
            <a:pPr lvl="1"/>
            <a:r>
              <a:rPr lang="nl-BE" dirty="0"/>
              <a:t>Korte SCRUM (@13u00)</a:t>
            </a:r>
          </a:p>
          <a:p>
            <a:pPr lvl="1"/>
            <a:r>
              <a:rPr lang="nl-BE" dirty="0"/>
              <a:t>Meer Development / </a:t>
            </a:r>
            <a:r>
              <a:rPr lang="nl-BE" dirty="0" err="1"/>
              <a:t>Bugfixes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nl-BE" dirty="0"/>
              <a:t>Sandy van Dijck (Vlaamse Overheid (Dep. FB | Afd. BBFO))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</a:t>
            </a:r>
          </a:p>
          <a:p>
            <a:pPr lvl="1"/>
            <a:r>
              <a:rPr lang="nl-BE" dirty="0"/>
              <a:t>SCRUM</a:t>
            </a:r>
          </a:p>
          <a:p>
            <a:pPr lvl="1"/>
            <a:r>
              <a:rPr lang="nl-BE" dirty="0"/>
              <a:t>Development aan project</a:t>
            </a:r>
          </a:p>
          <a:p>
            <a:pPr lvl="1"/>
            <a:r>
              <a:rPr lang="nl-BE" dirty="0"/>
              <a:t>Retro</a:t>
            </a:r>
          </a:p>
          <a:p>
            <a:r>
              <a:rPr lang="nl-BE" dirty="0"/>
              <a:t>Project routine</a:t>
            </a:r>
          </a:p>
          <a:p>
            <a:pPr lvl="1"/>
            <a:r>
              <a:rPr lang="nl-BE" dirty="0"/>
              <a:t>Requirements project vaststellen met klant</a:t>
            </a:r>
          </a:p>
          <a:p>
            <a:pPr lvl="1"/>
            <a:r>
              <a:rPr lang="nl-BE" dirty="0"/>
              <a:t>Na lange periode communicatie met klant</a:t>
            </a:r>
          </a:p>
          <a:p>
            <a:pPr lvl="1"/>
            <a:r>
              <a:rPr lang="nl-BE" dirty="0"/>
              <a:t>Onderhoud na vraag van klant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Verhaeghe (Colruyt </a:t>
            </a:r>
            <a:r>
              <a:rPr lang="nl-BE" dirty="0" err="1"/>
              <a:t>group</a:t>
            </a:r>
            <a:r>
              <a:rPr lang="nl-BE" dirty="0"/>
              <a:t>)</a:t>
            </a:r>
          </a:p>
          <a:p>
            <a:r>
              <a:rPr lang="nl-BE" dirty="0"/>
              <a:t>Wekelijkse routine</a:t>
            </a:r>
          </a:p>
          <a:p>
            <a:pPr lvl="1"/>
            <a:r>
              <a:rPr lang="nl-BE" dirty="0"/>
              <a:t>Thuiswerk = werken</a:t>
            </a:r>
          </a:p>
          <a:p>
            <a:pPr lvl="1"/>
            <a:r>
              <a:rPr lang="nl-BE" dirty="0"/>
              <a:t>Kantoor = met collega's werken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2 jaar informatica master</a:t>
            </a:r>
          </a:p>
          <a:p>
            <a:pPr marL="228600" lvl="1">
              <a:spcBef>
                <a:spcPts val="1000"/>
              </a:spcBef>
            </a:pPr>
            <a:r>
              <a:rPr lang="nl-BE" sz="2400" dirty="0"/>
              <a:t>Pos. / Neg.</a:t>
            </a:r>
          </a:p>
          <a:p>
            <a:pPr lvl="1"/>
            <a:r>
              <a:rPr lang="nl-BE" dirty="0"/>
              <a:t>Positief: </a:t>
            </a:r>
          </a:p>
          <a:p>
            <a:pPr lvl="2"/>
            <a:r>
              <a:rPr lang="nl-BE" dirty="0"/>
              <a:t>De variatie</a:t>
            </a:r>
          </a:p>
          <a:p>
            <a:pPr lvl="2"/>
            <a:r>
              <a:rPr lang="nl-BE" dirty="0"/>
              <a:t>Eigen ontwikkeling</a:t>
            </a:r>
          </a:p>
          <a:p>
            <a:pPr lvl="2"/>
            <a:r>
              <a:rPr lang="nl-BE" dirty="0"/>
              <a:t>Vrij zijn</a:t>
            </a:r>
          </a:p>
          <a:p>
            <a:pPr lvl="1"/>
            <a:r>
              <a:rPr lang="nl-BE" dirty="0"/>
              <a:t>Negatief: </a:t>
            </a:r>
          </a:p>
          <a:p>
            <a:pPr lvl="2"/>
            <a:r>
              <a:rPr lang="nl-BE" dirty="0"/>
              <a:t>De vergaderingen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4104"/>
            <a:ext cx="9613861" cy="4662456"/>
          </a:xfrm>
        </p:spPr>
        <p:txBody>
          <a:bodyPr/>
          <a:lstStyle/>
          <a:p>
            <a:r>
              <a:rPr lang="nl-BE" dirty="0"/>
              <a:t>Damian Regtop ICT-SE (Digital Society Hub)</a:t>
            </a:r>
          </a:p>
          <a:p>
            <a:r>
              <a:rPr lang="nl-BE" dirty="0"/>
              <a:t>Doel interview: Relatie tussen school en stage</a:t>
            </a:r>
          </a:p>
          <a:p>
            <a:r>
              <a:rPr lang="nl-BE" dirty="0"/>
              <a:t>Dagelijkse routine:</a:t>
            </a:r>
          </a:p>
          <a:p>
            <a:pPr lvl="1"/>
            <a:r>
              <a:rPr lang="nl-BE" dirty="0" err="1"/>
              <a:t>Standup</a:t>
            </a:r>
            <a:endParaRPr lang="nl-BE" dirty="0"/>
          </a:p>
          <a:p>
            <a:pPr lvl="1"/>
            <a:r>
              <a:rPr lang="nl-BE" dirty="0"/>
              <a:t>Lol hebben</a:t>
            </a:r>
          </a:p>
          <a:p>
            <a:pPr lvl="1"/>
            <a:r>
              <a:rPr lang="nl-BE" dirty="0"/>
              <a:t>Testen</a:t>
            </a:r>
          </a:p>
          <a:p>
            <a:pPr lvl="1"/>
            <a:r>
              <a:rPr lang="nl-BE" dirty="0"/>
              <a:t>1 keer per week naar de baan</a:t>
            </a:r>
          </a:p>
          <a:p>
            <a:r>
              <a:rPr lang="nl-BE" dirty="0"/>
              <a:t>Relatie school en stage:</a:t>
            </a:r>
          </a:p>
          <a:p>
            <a:pPr lvl="1"/>
            <a:r>
              <a:rPr lang="nl-BE" dirty="0"/>
              <a:t>Programmeren en scrum</a:t>
            </a:r>
          </a:p>
          <a:p>
            <a:pPr lvl="1"/>
            <a:r>
              <a:rPr lang="nl-BE" dirty="0"/>
              <a:t>Veel onduidelijkheid</a:t>
            </a:r>
          </a:p>
          <a:p>
            <a:pPr lvl="1"/>
            <a:r>
              <a:rPr lang="nl-BE" dirty="0"/>
              <a:t>Minder tijd	</a:t>
            </a:r>
          </a:p>
          <a:p>
            <a:pPr lvl="1"/>
            <a:r>
              <a:rPr lang="nl-BE"/>
              <a:t>chatGPT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9D3962-AAD4-FC75-0118-BE40384CF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7" r="9317"/>
          <a:stretch/>
        </p:blipFill>
        <p:spPr bwMode="auto">
          <a:xfrm>
            <a:off x="6705600" y="3429000"/>
            <a:ext cx="4465320" cy="252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89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Goede Communicatie</a:t>
            </a:r>
          </a:p>
          <a:p>
            <a:r>
              <a:rPr lang="nl-BE" dirty="0"/>
              <a:t>Alles meegedeeld op </a:t>
            </a:r>
            <a:r>
              <a:rPr lang="nl-BE" dirty="0" err="1"/>
              <a:t>Discord</a:t>
            </a:r>
            <a:endParaRPr lang="nl-BE" dirty="0"/>
          </a:p>
          <a:p>
            <a:r>
              <a:rPr lang="nl-BE" dirty="0"/>
              <a:t>Iedereen droeg bij tot presentatie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Efficiënt samenwerken</a:t>
            </a:r>
          </a:p>
          <a:p>
            <a:r>
              <a:rPr lang="nl-BE" dirty="0"/>
              <a:t>Communiceren met internationale studenten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920" y="2688885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045" y="3753655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408553" y="2844224"/>
            <a:ext cx="1771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2180203" y="2827373"/>
            <a:ext cx="1631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CFC41-6500-3CAF-006E-D36EE5199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53" y="2774839"/>
            <a:ext cx="1317087" cy="1317087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7FB3C569-CFA0-4292-5AD0-683518B8D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3" y="2774839"/>
            <a:ext cx="1317087" cy="13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E24993F9-6751-88AF-4AFB-00E861B55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0" y="845855"/>
            <a:ext cx="4368902" cy="8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727</Words>
  <Application>Microsoft Office PowerPoint</Application>
  <PresentationFormat>Breedbeeld</PresentationFormat>
  <Paragraphs>255</Paragraphs>
  <Slides>21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FPM / UI5 Developer</vt:lpstr>
      <vt:lpstr>Java Developer</vt:lpstr>
      <vt:lpstr>.NET Developer</vt:lpstr>
      <vt:lpstr>Solution IT Architect</vt:lpstr>
      <vt:lpstr>Business Development Manager in AI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Volkert Brusche</cp:lastModifiedBy>
  <cp:revision>95</cp:revision>
  <dcterms:created xsi:type="dcterms:W3CDTF">2023-04-21T15:01:30Z</dcterms:created>
  <dcterms:modified xsi:type="dcterms:W3CDTF">2023-04-26T12:36:19Z</dcterms:modified>
</cp:coreProperties>
</file>